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18"/>
  </p:notesMasterIdLst>
  <p:handoutMasterIdLst>
    <p:handoutMasterId r:id="rId19"/>
  </p:handoutMasterIdLst>
  <p:sldIdLst>
    <p:sldId id="2147480129" r:id="rId4"/>
    <p:sldId id="2147480117" r:id="rId5"/>
    <p:sldId id="2147480152" r:id="rId6"/>
    <p:sldId id="2147480150" r:id="rId7"/>
    <p:sldId id="2147480138" r:id="rId8"/>
    <p:sldId id="2147480139" r:id="rId9"/>
    <p:sldId id="2147480142" r:id="rId10"/>
    <p:sldId id="2147480143" r:id="rId11"/>
    <p:sldId id="2147480144" r:id="rId12"/>
    <p:sldId id="2147480145" r:id="rId13"/>
    <p:sldId id="2147480140" r:id="rId14"/>
    <p:sldId id="2147480141" r:id="rId15"/>
    <p:sldId id="2147480119" r:id="rId16"/>
    <p:sldId id="2147480126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9"/>
          </p14:sldIdLst>
        </p14:section>
        <p14:section name="Agenda" id="{194114FB-11A9-460A-BA65-6CA85323C1BD}">
          <p14:sldIdLst>
            <p14:sldId id="2147480117"/>
            <p14:sldId id="2147480152"/>
            <p14:sldId id="2147480150"/>
            <p14:sldId id="2147480138"/>
            <p14:sldId id="2147480139"/>
            <p14:sldId id="2147480142"/>
            <p14:sldId id="2147480143"/>
            <p14:sldId id="2147480144"/>
            <p14:sldId id="2147480145"/>
            <p14:sldId id="2147480140"/>
            <p14:sldId id="2147480141"/>
          </p14:sldIdLst>
        </p14:section>
        <p14:section name="10 - Closing slides" id="{1E7AC317-C1C3-BF4A-95B2-52EB01762F53}">
          <p14:sldIdLst>
            <p14:sldId id="2147480119"/>
          </p14:sldIdLst>
        </p14:section>
        <p14:section name="CTA" id="{9946D97F-7976-434D-A7C5-F41CEA3EA6FE}">
          <p14:sldIdLst>
            <p14:sldId id="2147480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22"/>
    <a:srgbClr val="FF7100"/>
    <a:srgbClr val="3B3B3A"/>
    <a:srgbClr val="FFA055"/>
    <a:srgbClr val="170C3F"/>
    <a:srgbClr val="7B17F8"/>
    <a:srgbClr val="B2A1E8"/>
    <a:srgbClr val="C914BA"/>
    <a:srgbClr val="B01EC5"/>
    <a:srgbClr val="403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85070"/>
  </p:normalViewPr>
  <p:slideViewPr>
    <p:cSldViewPr snapToGrid="0">
      <p:cViewPr varScale="1">
        <p:scale>
          <a:sx n="104" d="100"/>
          <a:sy n="104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FAEA8-B68F-43E0-8517-F1310ACB3F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D0E06A-63AC-4B77-8324-315028D15105}">
      <dgm:prSet/>
      <dgm:spPr/>
      <dgm:t>
        <a:bodyPr/>
        <a:lstStyle/>
        <a:p>
          <a:r>
            <a:rPr lang="en-US"/>
            <a:t>M10-Janus (CVE-2017-13156)</a:t>
          </a:r>
        </a:p>
      </dgm:t>
    </dgm:pt>
    <dgm:pt modelId="{46E8B320-3AC7-4427-A916-7CE158228227}" type="parTrans" cxnId="{F7043F99-8AEE-4A70-B96E-DF55B883226D}">
      <dgm:prSet/>
      <dgm:spPr/>
      <dgm:t>
        <a:bodyPr/>
        <a:lstStyle/>
        <a:p>
          <a:endParaRPr lang="en-US"/>
        </a:p>
      </dgm:t>
    </dgm:pt>
    <dgm:pt modelId="{5DA7D58F-3159-4CA6-8E1F-1B438D7FF307}" type="sibTrans" cxnId="{F7043F99-8AEE-4A70-B96E-DF55B883226D}">
      <dgm:prSet/>
      <dgm:spPr/>
      <dgm:t>
        <a:bodyPr/>
        <a:lstStyle/>
        <a:p>
          <a:endParaRPr lang="en-US"/>
        </a:p>
      </dgm:t>
    </dgm:pt>
    <dgm:pt modelId="{FE788550-94AE-4A31-BBE4-A8A2B8ADDE6E}">
      <dgm:prSet/>
      <dgm:spPr/>
      <dgm:t>
        <a:bodyPr/>
        <a:lstStyle/>
        <a:p>
          <a:r>
            <a:rPr lang="en-US"/>
            <a:t>M7 Missing of weak code obfuscation</a:t>
          </a:r>
        </a:p>
      </dgm:t>
    </dgm:pt>
    <dgm:pt modelId="{AB7CBD1E-755F-4F7C-AAEA-5192C5FD1260}" type="parTrans" cxnId="{D4A59CD0-A808-41E5-B0B8-DB799171A199}">
      <dgm:prSet/>
      <dgm:spPr/>
      <dgm:t>
        <a:bodyPr/>
        <a:lstStyle/>
        <a:p>
          <a:endParaRPr lang="en-US"/>
        </a:p>
      </dgm:t>
    </dgm:pt>
    <dgm:pt modelId="{15D8C1B1-A8EC-4B17-A048-5DF4B9D1CEA7}" type="sibTrans" cxnId="{D4A59CD0-A808-41E5-B0B8-DB799171A199}">
      <dgm:prSet/>
      <dgm:spPr/>
      <dgm:t>
        <a:bodyPr/>
        <a:lstStyle/>
        <a:p>
          <a:endParaRPr lang="en-US"/>
        </a:p>
      </dgm:t>
    </dgm:pt>
    <dgm:pt modelId="{95BDEE47-95EF-4E05-BBCB-0F750F289D78}">
      <dgm:prSet/>
      <dgm:spPr/>
      <dgm:t>
        <a:bodyPr/>
        <a:lstStyle/>
        <a:p>
          <a:r>
            <a:rPr lang="en-US"/>
            <a:t>M7 SSL Pinning Bypass</a:t>
          </a:r>
        </a:p>
      </dgm:t>
    </dgm:pt>
    <dgm:pt modelId="{2808DA7D-5BD9-44F5-BBFF-29FF1E9BA5DD}" type="parTrans" cxnId="{295947CC-D59E-4BE0-B68C-F5AA79A81DE8}">
      <dgm:prSet/>
      <dgm:spPr/>
      <dgm:t>
        <a:bodyPr/>
        <a:lstStyle/>
        <a:p>
          <a:endParaRPr lang="en-US"/>
        </a:p>
      </dgm:t>
    </dgm:pt>
    <dgm:pt modelId="{D43B9AF2-5FF0-4B94-A1B8-48BB6D5CD37F}" type="sibTrans" cxnId="{295947CC-D59E-4BE0-B68C-F5AA79A81DE8}">
      <dgm:prSet/>
      <dgm:spPr/>
      <dgm:t>
        <a:bodyPr/>
        <a:lstStyle/>
        <a:p>
          <a:endParaRPr lang="en-US"/>
        </a:p>
      </dgm:t>
    </dgm:pt>
    <dgm:pt modelId="{10B206AD-D107-4AB6-87F7-7EF6CBE711E6}">
      <dgm:prSet/>
      <dgm:spPr/>
      <dgm:t>
        <a:bodyPr/>
        <a:lstStyle/>
        <a:p>
          <a:r>
            <a:rPr lang="en-US"/>
            <a:t>M7 Weak or missing jailbreak countermeasures</a:t>
          </a:r>
        </a:p>
      </dgm:t>
    </dgm:pt>
    <dgm:pt modelId="{AC2E4F72-9415-4EFF-957E-C0291ADD058E}" type="parTrans" cxnId="{B4085CFE-8CCA-4B39-B09D-BF88D3A5CBF3}">
      <dgm:prSet/>
      <dgm:spPr/>
      <dgm:t>
        <a:bodyPr/>
        <a:lstStyle/>
        <a:p>
          <a:endParaRPr lang="en-US"/>
        </a:p>
      </dgm:t>
    </dgm:pt>
    <dgm:pt modelId="{25842DFE-2A27-4CC8-AB8B-4D754C87A515}" type="sibTrans" cxnId="{B4085CFE-8CCA-4B39-B09D-BF88D3A5CBF3}">
      <dgm:prSet/>
      <dgm:spPr/>
      <dgm:t>
        <a:bodyPr/>
        <a:lstStyle/>
        <a:p>
          <a:endParaRPr lang="en-US"/>
        </a:p>
      </dgm:t>
    </dgm:pt>
    <dgm:pt modelId="{C99351DB-6CF7-4792-B6DB-C75E79C181A4}">
      <dgm:prSet/>
      <dgm:spPr/>
      <dgm:t>
        <a:bodyPr/>
        <a:lstStyle/>
        <a:p>
          <a:r>
            <a:rPr lang="en-US"/>
            <a:t>M7 Missing Integrity check</a:t>
          </a:r>
        </a:p>
      </dgm:t>
    </dgm:pt>
    <dgm:pt modelId="{63430F19-C4C4-432B-9F75-A286FA6C477C}" type="parTrans" cxnId="{741DFDF0-4316-41BC-840F-D7707ACE415F}">
      <dgm:prSet/>
      <dgm:spPr/>
      <dgm:t>
        <a:bodyPr/>
        <a:lstStyle/>
        <a:p>
          <a:endParaRPr lang="en-US"/>
        </a:p>
      </dgm:t>
    </dgm:pt>
    <dgm:pt modelId="{6FF1179E-3262-4995-A580-605CD0F0FB58}" type="sibTrans" cxnId="{741DFDF0-4316-41BC-840F-D7707ACE415F}">
      <dgm:prSet/>
      <dgm:spPr/>
      <dgm:t>
        <a:bodyPr/>
        <a:lstStyle/>
        <a:p>
          <a:endParaRPr lang="en-US"/>
        </a:p>
      </dgm:t>
    </dgm:pt>
    <dgm:pt modelId="{E8EC9B8B-4692-4D2B-89A5-505DFB8266D3}">
      <dgm:prSet/>
      <dgm:spPr/>
      <dgm:t>
        <a:bodyPr/>
        <a:lstStyle/>
        <a:p>
          <a:r>
            <a:rPr lang="en-US"/>
            <a:t>M8 Tap Jacking</a:t>
          </a:r>
        </a:p>
      </dgm:t>
    </dgm:pt>
    <dgm:pt modelId="{36A5D327-DF4A-4493-85F2-E0B44F6C19D0}" type="parTrans" cxnId="{C121793B-9FD7-4766-B753-2BB5DF8BA0A7}">
      <dgm:prSet/>
      <dgm:spPr/>
      <dgm:t>
        <a:bodyPr/>
        <a:lstStyle/>
        <a:p>
          <a:endParaRPr lang="en-US"/>
        </a:p>
      </dgm:t>
    </dgm:pt>
    <dgm:pt modelId="{A8AA6E66-4B25-4FAF-8B9E-2F14D800AE36}" type="sibTrans" cxnId="{C121793B-9FD7-4766-B753-2BB5DF8BA0A7}">
      <dgm:prSet/>
      <dgm:spPr/>
      <dgm:t>
        <a:bodyPr/>
        <a:lstStyle/>
        <a:p>
          <a:endParaRPr lang="en-US"/>
        </a:p>
      </dgm:t>
    </dgm:pt>
    <dgm:pt modelId="{C409D146-DCFB-4DAE-8903-0C2E6ED0E88C}">
      <dgm:prSet/>
      <dgm:spPr/>
      <dgm:t>
        <a:bodyPr/>
        <a:lstStyle/>
        <a:p>
          <a:r>
            <a:rPr lang="en-US"/>
            <a:t>M7 Bypass screenshot restriction</a:t>
          </a:r>
        </a:p>
      </dgm:t>
    </dgm:pt>
    <dgm:pt modelId="{E2FF1860-EE06-4BDB-BE6D-E536ABEEB3F2}" type="parTrans" cxnId="{73354B6C-AEA4-4D9E-8CBF-B2290A4D6674}">
      <dgm:prSet/>
      <dgm:spPr/>
      <dgm:t>
        <a:bodyPr/>
        <a:lstStyle/>
        <a:p>
          <a:endParaRPr lang="en-US"/>
        </a:p>
      </dgm:t>
    </dgm:pt>
    <dgm:pt modelId="{021AF9CC-1961-4373-97B7-5C24842475C8}" type="sibTrans" cxnId="{73354B6C-AEA4-4D9E-8CBF-B2290A4D6674}">
      <dgm:prSet/>
      <dgm:spPr/>
      <dgm:t>
        <a:bodyPr/>
        <a:lstStyle/>
        <a:p>
          <a:endParaRPr lang="en-US"/>
        </a:p>
      </dgm:t>
    </dgm:pt>
    <dgm:pt modelId="{3BB411E7-3D76-2846-8C79-6ED420053118}" type="pres">
      <dgm:prSet presAssocID="{08CFAEA8-B68F-43E0-8517-F1310ACB3FE0}" presName="linear" presStyleCnt="0">
        <dgm:presLayoutVars>
          <dgm:animLvl val="lvl"/>
          <dgm:resizeHandles val="exact"/>
        </dgm:presLayoutVars>
      </dgm:prSet>
      <dgm:spPr/>
    </dgm:pt>
    <dgm:pt modelId="{CFA05B79-6EC6-614D-B3DB-D3B98544F7D5}" type="pres">
      <dgm:prSet presAssocID="{E0D0E06A-63AC-4B77-8324-315028D1510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C96F8C8-D6DD-9540-9711-6F50E637A425}" type="pres">
      <dgm:prSet presAssocID="{5DA7D58F-3159-4CA6-8E1F-1B438D7FF307}" presName="spacer" presStyleCnt="0"/>
      <dgm:spPr/>
    </dgm:pt>
    <dgm:pt modelId="{406AAFB2-8F81-C248-8B1C-366B1A67DE9C}" type="pres">
      <dgm:prSet presAssocID="{FE788550-94AE-4A31-BBE4-A8A2B8ADDE6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E130229-093E-A44E-BC85-736B58ED67AD}" type="pres">
      <dgm:prSet presAssocID="{15D8C1B1-A8EC-4B17-A048-5DF4B9D1CEA7}" presName="spacer" presStyleCnt="0"/>
      <dgm:spPr/>
    </dgm:pt>
    <dgm:pt modelId="{9DE1D62F-9E61-B94A-B4FD-E1B4B80257E8}" type="pres">
      <dgm:prSet presAssocID="{95BDEE47-95EF-4E05-BBCB-0F750F289D7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58A7405-ED4B-B641-A19E-7B6ADD479B3C}" type="pres">
      <dgm:prSet presAssocID="{D43B9AF2-5FF0-4B94-A1B8-48BB6D5CD37F}" presName="spacer" presStyleCnt="0"/>
      <dgm:spPr/>
    </dgm:pt>
    <dgm:pt modelId="{7D0D9035-D32C-B04F-8D7D-6E8D3F09EDFD}" type="pres">
      <dgm:prSet presAssocID="{10B206AD-D107-4AB6-87F7-7EF6CBE711E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F2F22C0-4707-284B-9095-C790E67B766E}" type="pres">
      <dgm:prSet presAssocID="{25842DFE-2A27-4CC8-AB8B-4D754C87A515}" presName="spacer" presStyleCnt="0"/>
      <dgm:spPr/>
    </dgm:pt>
    <dgm:pt modelId="{91BF3369-7B7E-1A4D-9E9A-120664D5688A}" type="pres">
      <dgm:prSet presAssocID="{C99351DB-6CF7-4792-B6DB-C75E79C181A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B32B459-8DDD-B14B-9A75-538048B6AA3A}" type="pres">
      <dgm:prSet presAssocID="{6FF1179E-3262-4995-A580-605CD0F0FB58}" presName="spacer" presStyleCnt="0"/>
      <dgm:spPr/>
    </dgm:pt>
    <dgm:pt modelId="{0F3BA5A0-D82A-AF48-9617-ED82F15A0597}" type="pres">
      <dgm:prSet presAssocID="{E8EC9B8B-4692-4D2B-89A5-505DFB8266D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EB12B0E-48E0-7844-9B92-4E14E445F894}" type="pres">
      <dgm:prSet presAssocID="{A8AA6E66-4B25-4FAF-8B9E-2F14D800AE36}" presName="spacer" presStyleCnt="0"/>
      <dgm:spPr/>
    </dgm:pt>
    <dgm:pt modelId="{7FE94DD9-B935-F04F-AA44-9D6D866A3AE2}" type="pres">
      <dgm:prSet presAssocID="{C409D146-DCFB-4DAE-8903-0C2E6ED0E88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F3E240B-DB88-1B4B-BF95-AFD8A0B0985B}" type="presOf" srcId="{95BDEE47-95EF-4E05-BBCB-0F750F289D78}" destId="{9DE1D62F-9E61-B94A-B4FD-E1B4B80257E8}" srcOrd="0" destOrd="0" presId="urn:microsoft.com/office/officeart/2005/8/layout/vList2"/>
    <dgm:cxn modelId="{321DD435-4C7C-914F-92B9-511605A602B7}" type="presOf" srcId="{E0D0E06A-63AC-4B77-8324-315028D15105}" destId="{CFA05B79-6EC6-614D-B3DB-D3B98544F7D5}" srcOrd="0" destOrd="0" presId="urn:microsoft.com/office/officeart/2005/8/layout/vList2"/>
    <dgm:cxn modelId="{B871313A-7755-BA4F-BF31-263EB5D741B2}" type="presOf" srcId="{C409D146-DCFB-4DAE-8903-0C2E6ED0E88C}" destId="{7FE94DD9-B935-F04F-AA44-9D6D866A3AE2}" srcOrd="0" destOrd="0" presId="urn:microsoft.com/office/officeart/2005/8/layout/vList2"/>
    <dgm:cxn modelId="{C121793B-9FD7-4766-B753-2BB5DF8BA0A7}" srcId="{08CFAEA8-B68F-43E0-8517-F1310ACB3FE0}" destId="{E8EC9B8B-4692-4D2B-89A5-505DFB8266D3}" srcOrd="5" destOrd="0" parTransId="{36A5D327-DF4A-4493-85F2-E0B44F6C19D0}" sibTransId="{A8AA6E66-4B25-4FAF-8B9E-2F14D800AE36}"/>
    <dgm:cxn modelId="{9312AD5F-812B-5F42-892F-FD04C8F4760F}" type="presOf" srcId="{E8EC9B8B-4692-4D2B-89A5-505DFB8266D3}" destId="{0F3BA5A0-D82A-AF48-9617-ED82F15A0597}" srcOrd="0" destOrd="0" presId="urn:microsoft.com/office/officeart/2005/8/layout/vList2"/>
    <dgm:cxn modelId="{E6152D60-BF72-D840-90C5-160A11E99A2F}" type="presOf" srcId="{10B206AD-D107-4AB6-87F7-7EF6CBE711E6}" destId="{7D0D9035-D32C-B04F-8D7D-6E8D3F09EDFD}" srcOrd="0" destOrd="0" presId="urn:microsoft.com/office/officeart/2005/8/layout/vList2"/>
    <dgm:cxn modelId="{73354B6C-AEA4-4D9E-8CBF-B2290A4D6674}" srcId="{08CFAEA8-B68F-43E0-8517-F1310ACB3FE0}" destId="{C409D146-DCFB-4DAE-8903-0C2E6ED0E88C}" srcOrd="6" destOrd="0" parTransId="{E2FF1860-EE06-4BDB-BE6D-E536ABEEB3F2}" sibTransId="{021AF9CC-1961-4373-97B7-5C24842475C8}"/>
    <dgm:cxn modelId="{C5822B8A-7198-2D4C-A5C0-813CB0BC5024}" type="presOf" srcId="{C99351DB-6CF7-4792-B6DB-C75E79C181A4}" destId="{91BF3369-7B7E-1A4D-9E9A-120664D5688A}" srcOrd="0" destOrd="0" presId="urn:microsoft.com/office/officeart/2005/8/layout/vList2"/>
    <dgm:cxn modelId="{F7043F99-8AEE-4A70-B96E-DF55B883226D}" srcId="{08CFAEA8-B68F-43E0-8517-F1310ACB3FE0}" destId="{E0D0E06A-63AC-4B77-8324-315028D15105}" srcOrd="0" destOrd="0" parTransId="{46E8B320-3AC7-4427-A916-7CE158228227}" sibTransId="{5DA7D58F-3159-4CA6-8E1F-1B438D7FF307}"/>
    <dgm:cxn modelId="{295947CC-D59E-4BE0-B68C-F5AA79A81DE8}" srcId="{08CFAEA8-B68F-43E0-8517-F1310ACB3FE0}" destId="{95BDEE47-95EF-4E05-BBCB-0F750F289D78}" srcOrd="2" destOrd="0" parTransId="{2808DA7D-5BD9-44F5-BBFF-29FF1E9BA5DD}" sibTransId="{D43B9AF2-5FF0-4B94-A1B8-48BB6D5CD37F}"/>
    <dgm:cxn modelId="{F82AC4CF-959E-DC46-98CB-92E6E47625BF}" type="presOf" srcId="{FE788550-94AE-4A31-BBE4-A8A2B8ADDE6E}" destId="{406AAFB2-8F81-C248-8B1C-366B1A67DE9C}" srcOrd="0" destOrd="0" presId="urn:microsoft.com/office/officeart/2005/8/layout/vList2"/>
    <dgm:cxn modelId="{D4A59CD0-A808-41E5-B0B8-DB799171A199}" srcId="{08CFAEA8-B68F-43E0-8517-F1310ACB3FE0}" destId="{FE788550-94AE-4A31-BBE4-A8A2B8ADDE6E}" srcOrd="1" destOrd="0" parTransId="{AB7CBD1E-755F-4F7C-AAEA-5192C5FD1260}" sibTransId="{15D8C1B1-A8EC-4B17-A048-5DF4B9D1CEA7}"/>
    <dgm:cxn modelId="{5D359BD4-6663-CB45-BA18-0CB1C31B375F}" type="presOf" srcId="{08CFAEA8-B68F-43E0-8517-F1310ACB3FE0}" destId="{3BB411E7-3D76-2846-8C79-6ED420053118}" srcOrd="0" destOrd="0" presId="urn:microsoft.com/office/officeart/2005/8/layout/vList2"/>
    <dgm:cxn modelId="{741DFDF0-4316-41BC-840F-D7707ACE415F}" srcId="{08CFAEA8-B68F-43E0-8517-F1310ACB3FE0}" destId="{C99351DB-6CF7-4792-B6DB-C75E79C181A4}" srcOrd="4" destOrd="0" parTransId="{63430F19-C4C4-432B-9F75-A286FA6C477C}" sibTransId="{6FF1179E-3262-4995-A580-605CD0F0FB58}"/>
    <dgm:cxn modelId="{B4085CFE-8CCA-4B39-B09D-BF88D3A5CBF3}" srcId="{08CFAEA8-B68F-43E0-8517-F1310ACB3FE0}" destId="{10B206AD-D107-4AB6-87F7-7EF6CBE711E6}" srcOrd="3" destOrd="0" parTransId="{AC2E4F72-9415-4EFF-957E-C0291ADD058E}" sibTransId="{25842DFE-2A27-4CC8-AB8B-4D754C87A515}"/>
    <dgm:cxn modelId="{27F20DB4-407A-9644-A820-09981E44E0E2}" type="presParOf" srcId="{3BB411E7-3D76-2846-8C79-6ED420053118}" destId="{CFA05B79-6EC6-614D-B3DB-D3B98544F7D5}" srcOrd="0" destOrd="0" presId="urn:microsoft.com/office/officeart/2005/8/layout/vList2"/>
    <dgm:cxn modelId="{9FD808F2-37CF-4243-8277-3A6CE4ECC1B8}" type="presParOf" srcId="{3BB411E7-3D76-2846-8C79-6ED420053118}" destId="{9C96F8C8-D6DD-9540-9711-6F50E637A425}" srcOrd="1" destOrd="0" presId="urn:microsoft.com/office/officeart/2005/8/layout/vList2"/>
    <dgm:cxn modelId="{1360CF68-FC8A-DE46-ADD2-BE8B2D46158B}" type="presParOf" srcId="{3BB411E7-3D76-2846-8C79-6ED420053118}" destId="{406AAFB2-8F81-C248-8B1C-366B1A67DE9C}" srcOrd="2" destOrd="0" presId="urn:microsoft.com/office/officeart/2005/8/layout/vList2"/>
    <dgm:cxn modelId="{DEFD2475-00CB-864A-83CF-6AF176A5E78F}" type="presParOf" srcId="{3BB411E7-3D76-2846-8C79-6ED420053118}" destId="{CE130229-093E-A44E-BC85-736B58ED67AD}" srcOrd="3" destOrd="0" presId="urn:microsoft.com/office/officeart/2005/8/layout/vList2"/>
    <dgm:cxn modelId="{CAD163EF-43C8-164A-A364-560C76D23DB4}" type="presParOf" srcId="{3BB411E7-3D76-2846-8C79-6ED420053118}" destId="{9DE1D62F-9E61-B94A-B4FD-E1B4B80257E8}" srcOrd="4" destOrd="0" presId="urn:microsoft.com/office/officeart/2005/8/layout/vList2"/>
    <dgm:cxn modelId="{0C1BA5B1-7376-FD40-9E0B-C8992382B217}" type="presParOf" srcId="{3BB411E7-3D76-2846-8C79-6ED420053118}" destId="{C58A7405-ED4B-B641-A19E-7B6ADD479B3C}" srcOrd="5" destOrd="0" presId="urn:microsoft.com/office/officeart/2005/8/layout/vList2"/>
    <dgm:cxn modelId="{3A3F9BFA-E06D-DF41-BA22-3A911FD6C589}" type="presParOf" srcId="{3BB411E7-3D76-2846-8C79-6ED420053118}" destId="{7D0D9035-D32C-B04F-8D7D-6E8D3F09EDFD}" srcOrd="6" destOrd="0" presId="urn:microsoft.com/office/officeart/2005/8/layout/vList2"/>
    <dgm:cxn modelId="{7C2C12AE-0905-3540-8E68-302762DE4B1F}" type="presParOf" srcId="{3BB411E7-3D76-2846-8C79-6ED420053118}" destId="{3F2F22C0-4707-284B-9095-C790E67B766E}" srcOrd="7" destOrd="0" presId="urn:microsoft.com/office/officeart/2005/8/layout/vList2"/>
    <dgm:cxn modelId="{E6AA30DC-AA7C-AE46-9AD5-D3F7B3AA9430}" type="presParOf" srcId="{3BB411E7-3D76-2846-8C79-6ED420053118}" destId="{91BF3369-7B7E-1A4D-9E9A-120664D5688A}" srcOrd="8" destOrd="0" presId="urn:microsoft.com/office/officeart/2005/8/layout/vList2"/>
    <dgm:cxn modelId="{4C373E3B-B912-9948-85FC-4D60B005F5D4}" type="presParOf" srcId="{3BB411E7-3D76-2846-8C79-6ED420053118}" destId="{4B32B459-8DDD-B14B-9A75-538048B6AA3A}" srcOrd="9" destOrd="0" presId="urn:microsoft.com/office/officeart/2005/8/layout/vList2"/>
    <dgm:cxn modelId="{D23155B7-5198-4D46-8662-1B203BC4E22F}" type="presParOf" srcId="{3BB411E7-3D76-2846-8C79-6ED420053118}" destId="{0F3BA5A0-D82A-AF48-9617-ED82F15A0597}" srcOrd="10" destOrd="0" presId="urn:microsoft.com/office/officeart/2005/8/layout/vList2"/>
    <dgm:cxn modelId="{78E73251-48B9-6642-B76D-F462A23B1CDC}" type="presParOf" srcId="{3BB411E7-3D76-2846-8C79-6ED420053118}" destId="{BEB12B0E-48E0-7844-9B92-4E14E445F894}" srcOrd="11" destOrd="0" presId="urn:microsoft.com/office/officeart/2005/8/layout/vList2"/>
    <dgm:cxn modelId="{F50A4EA9-E8C0-AE4A-9D69-296F9C216E89}" type="presParOf" srcId="{3BB411E7-3D76-2846-8C79-6ED420053118}" destId="{7FE94DD9-B935-F04F-AA44-9D6D866A3AE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CFAEA8-B68F-43E0-8517-F1310ACB3F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D8C3CE-73F0-D54F-9758-607345AC25BD}">
      <dgm:prSet/>
      <dgm:spPr/>
      <dgm:t>
        <a:bodyPr/>
        <a:lstStyle/>
        <a:p>
          <a:r>
            <a:rPr lang="en-IT"/>
            <a:t>Identify</a:t>
          </a:r>
          <a:endParaRPr lang="en-IT" dirty="0"/>
        </a:p>
      </dgm:t>
    </dgm:pt>
    <dgm:pt modelId="{EB00ED3A-EABC-0A41-AF36-A8B1C7F405B6}" type="parTrans" cxnId="{B2CB4CFF-09A6-F148-AEB2-A099BE9988AA}">
      <dgm:prSet/>
      <dgm:spPr/>
      <dgm:t>
        <a:bodyPr/>
        <a:lstStyle/>
        <a:p>
          <a:endParaRPr lang="en-US"/>
        </a:p>
      </dgm:t>
    </dgm:pt>
    <dgm:pt modelId="{2F12DC48-E6AB-BF41-A591-5901C375DA6D}" type="sibTrans" cxnId="{B2CB4CFF-09A6-F148-AEB2-A099BE9988AA}">
      <dgm:prSet/>
      <dgm:spPr/>
      <dgm:t>
        <a:bodyPr/>
        <a:lstStyle/>
        <a:p>
          <a:endParaRPr lang="en-US"/>
        </a:p>
      </dgm:t>
    </dgm:pt>
    <dgm:pt modelId="{B1083014-2ED5-3445-B374-32A2F2BE6BB6}">
      <dgm:prSet/>
      <dgm:spPr/>
      <dgm:t>
        <a:bodyPr/>
        <a:lstStyle/>
        <a:p>
          <a:r>
            <a:rPr lang="en-IT"/>
            <a:t>Evaluate</a:t>
          </a:r>
          <a:endParaRPr lang="en-IT" dirty="0"/>
        </a:p>
      </dgm:t>
    </dgm:pt>
    <dgm:pt modelId="{F25E8E84-C86B-5146-85C6-42F9BB7E17E1}" type="parTrans" cxnId="{4B3BBCD2-0695-8F40-ACB6-C3408A75CBCB}">
      <dgm:prSet/>
      <dgm:spPr/>
      <dgm:t>
        <a:bodyPr/>
        <a:lstStyle/>
        <a:p>
          <a:endParaRPr lang="en-US"/>
        </a:p>
      </dgm:t>
    </dgm:pt>
    <dgm:pt modelId="{03218B36-A530-6846-B8EE-F097DB3A7ABF}" type="sibTrans" cxnId="{4B3BBCD2-0695-8F40-ACB6-C3408A75CBCB}">
      <dgm:prSet/>
      <dgm:spPr/>
      <dgm:t>
        <a:bodyPr/>
        <a:lstStyle/>
        <a:p>
          <a:endParaRPr lang="en-US"/>
        </a:p>
      </dgm:t>
    </dgm:pt>
    <dgm:pt modelId="{1D753EAE-E569-0D48-B979-1AECE112415E}">
      <dgm:prSet/>
      <dgm:spPr/>
      <dgm:t>
        <a:bodyPr/>
        <a:lstStyle/>
        <a:p>
          <a:r>
            <a:rPr lang="en-IT"/>
            <a:t>Provide recommendations</a:t>
          </a:r>
          <a:endParaRPr lang="en-IT" dirty="0"/>
        </a:p>
      </dgm:t>
    </dgm:pt>
    <dgm:pt modelId="{5577F098-3170-D840-8826-593BC7AECB0C}" type="parTrans" cxnId="{25706AC1-24DC-4143-A951-5B16D505E67D}">
      <dgm:prSet/>
      <dgm:spPr/>
      <dgm:t>
        <a:bodyPr/>
        <a:lstStyle/>
        <a:p>
          <a:endParaRPr lang="en-US"/>
        </a:p>
      </dgm:t>
    </dgm:pt>
    <dgm:pt modelId="{F0C90090-4A3F-C54C-9006-4C3D1DF3059F}" type="sibTrans" cxnId="{25706AC1-24DC-4143-A951-5B16D505E67D}">
      <dgm:prSet/>
      <dgm:spPr/>
      <dgm:t>
        <a:bodyPr/>
        <a:lstStyle/>
        <a:p>
          <a:endParaRPr lang="en-US"/>
        </a:p>
      </dgm:t>
    </dgm:pt>
    <dgm:pt modelId="{5F983F6C-B18E-0F4D-841E-E2F135578CAC}">
      <dgm:prSet/>
      <dgm:spPr/>
      <dgm:t>
        <a:bodyPr/>
        <a:lstStyle/>
        <a:p>
          <a:r>
            <a:rPr lang="en-IT"/>
            <a:t>Integrate into the development cycle</a:t>
          </a:r>
          <a:endParaRPr lang="en-IT" dirty="0"/>
        </a:p>
      </dgm:t>
    </dgm:pt>
    <dgm:pt modelId="{43637EB8-FCF1-6747-935C-E38A4032FD84}" type="parTrans" cxnId="{1414B0D3-C423-644D-A3C3-E74627FC9BE8}">
      <dgm:prSet/>
      <dgm:spPr/>
      <dgm:t>
        <a:bodyPr/>
        <a:lstStyle/>
        <a:p>
          <a:endParaRPr lang="en-US"/>
        </a:p>
      </dgm:t>
    </dgm:pt>
    <dgm:pt modelId="{D030618C-67B9-7C46-89BD-526D0103BF3C}" type="sibTrans" cxnId="{1414B0D3-C423-644D-A3C3-E74627FC9BE8}">
      <dgm:prSet/>
      <dgm:spPr/>
      <dgm:t>
        <a:bodyPr/>
        <a:lstStyle/>
        <a:p>
          <a:endParaRPr lang="en-US"/>
        </a:p>
      </dgm:t>
    </dgm:pt>
    <dgm:pt modelId="{3BB411E7-3D76-2846-8C79-6ED420053118}" type="pres">
      <dgm:prSet presAssocID="{08CFAEA8-B68F-43E0-8517-F1310ACB3FE0}" presName="linear" presStyleCnt="0">
        <dgm:presLayoutVars>
          <dgm:animLvl val="lvl"/>
          <dgm:resizeHandles val="exact"/>
        </dgm:presLayoutVars>
      </dgm:prSet>
      <dgm:spPr/>
    </dgm:pt>
    <dgm:pt modelId="{4C057DCE-3EBF-EE4B-AA70-75039C69FD57}" type="pres">
      <dgm:prSet presAssocID="{84D8C3CE-73F0-D54F-9758-607345AC25B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AE32E5-5325-A94C-A82D-D3441C31C59B}" type="pres">
      <dgm:prSet presAssocID="{2F12DC48-E6AB-BF41-A591-5901C375DA6D}" presName="spacer" presStyleCnt="0"/>
      <dgm:spPr/>
    </dgm:pt>
    <dgm:pt modelId="{898F6608-2050-5949-85E9-08507F258F3B}" type="pres">
      <dgm:prSet presAssocID="{B1083014-2ED5-3445-B374-32A2F2BE6BB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707D58-8826-3E45-B113-D813DCE1868E}" type="pres">
      <dgm:prSet presAssocID="{03218B36-A530-6846-B8EE-F097DB3A7ABF}" presName="spacer" presStyleCnt="0"/>
      <dgm:spPr/>
    </dgm:pt>
    <dgm:pt modelId="{68E65454-975D-B848-9A8C-F69A1FBF7803}" type="pres">
      <dgm:prSet presAssocID="{1D753EAE-E569-0D48-B979-1AECE112415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9DDAB79-FF7A-E548-B850-95E3D055F382}" type="pres">
      <dgm:prSet presAssocID="{F0C90090-4A3F-C54C-9006-4C3D1DF3059F}" presName="spacer" presStyleCnt="0"/>
      <dgm:spPr/>
    </dgm:pt>
    <dgm:pt modelId="{C6BCED33-E3FE-0340-8D17-7A1955D8EF90}" type="pres">
      <dgm:prSet presAssocID="{5F983F6C-B18E-0F4D-841E-E2F135578C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9756811-018E-6843-A8C4-E154CBAD7E0F}" type="presOf" srcId="{1D753EAE-E569-0D48-B979-1AECE112415E}" destId="{68E65454-975D-B848-9A8C-F69A1FBF7803}" srcOrd="0" destOrd="0" presId="urn:microsoft.com/office/officeart/2005/8/layout/vList2"/>
    <dgm:cxn modelId="{A9F8665B-56AF-A54D-9766-C53E5411F46E}" type="presOf" srcId="{84D8C3CE-73F0-D54F-9758-607345AC25BD}" destId="{4C057DCE-3EBF-EE4B-AA70-75039C69FD57}" srcOrd="0" destOrd="0" presId="urn:microsoft.com/office/officeart/2005/8/layout/vList2"/>
    <dgm:cxn modelId="{25706AC1-24DC-4143-A951-5B16D505E67D}" srcId="{08CFAEA8-B68F-43E0-8517-F1310ACB3FE0}" destId="{1D753EAE-E569-0D48-B979-1AECE112415E}" srcOrd="2" destOrd="0" parTransId="{5577F098-3170-D840-8826-593BC7AECB0C}" sibTransId="{F0C90090-4A3F-C54C-9006-4C3D1DF3059F}"/>
    <dgm:cxn modelId="{4B3BBCD2-0695-8F40-ACB6-C3408A75CBCB}" srcId="{08CFAEA8-B68F-43E0-8517-F1310ACB3FE0}" destId="{B1083014-2ED5-3445-B374-32A2F2BE6BB6}" srcOrd="1" destOrd="0" parTransId="{F25E8E84-C86B-5146-85C6-42F9BB7E17E1}" sibTransId="{03218B36-A530-6846-B8EE-F097DB3A7ABF}"/>
    <dgm:cxn modelId="{1414B0D3-C423-644D-A3C3-E74627FC9BE8}" srcId="{08CFAEA8-B68F-43E0-8517-F1310ACB3FE0}" destId="{5F983F6C-B18E-0F4D-841E-E2F135578CAC}" srcOrd="3" destOrd="0" parTransId="{43637EB8-FCF1-6747-935C-E38A4032FD84}" sibTransId="{D030618C-67B9-7C46-89BD-526D0103BF3C}"/>
    <dgm:cxn modelId="{5D359BD4-6663-CB45-BA18-0CB1C31B375F}" type="presOf" srcId="{08CFAEA8-B68F-43E0-8517-F1310ACB3FE0}" destId="{3BB411E7-3D76-2846-8C79-6ED420053118}" srcOrd="0" destOrd="0" presId="urn:microsoft.com/office/officeart/2005/8/layout/vList2"/>
    <dgm:cxn modelId="{87CC32D8-82B6-964A-859F-10A79C05821C}" type="presOf" srcId="{B1083014-2ED5-3445-B374-32A2F2BE6BB6}" destId="{898F6608-2050-5949-85E9-08507F258F3B}" srcOrd="0" destOrd="0" presId="urn:microsoft.com/office/officeart/2005/8/layout/vList2"/>
    <dgm:cxn modelId="{5142B8DD-AF56-D64D-B261-01FE66317A58}" type="presOf" srcId="{5F983F6C-B18E-0F4D-841E-E2F135578CAC}" destId="{C6BCED33-E3FE-0340-8D17-7A1955D8EF90}" srcOrd="0" destOrd="0" presId="urn:microsoft.com/office/officeart/2005/8/layout/vList2"/>
    <dgm:cxn modelId="{B2CB4CFF-09A6-F148-AEB2-A099BE9988AA}" srcId="{08CFAEA8-B68F-43E0-8517-F1310ACB3FE0}" destId="{84D8C3CE-73F0-D54F-9758-607345AC25BD}" srcOrd="0" destOrd="0" parTransId="{EB00ED3A-EABC-0A41-AF36-A8B1C7F405B6}" sibTransId="{2F12DC48-E6AB-BF41-A591-5901C375DA6D}"/>
    <dgm:cxn modelId="{B950F8DF-F0B2-744B-A403-8E8F5E2623C1}" type="presParOf" srcId="{3BB411E7-3D76-2846-8C79-6ED420053118}" destId="{4C057DCE-3EBF-EE4B-AA70-75039C69FD57}" srcOrd="0" destOrd="0" presId="urn:microsoft.com/office/officeart/2005/8/layout/vList2"/>
    <dgm:cxn modelId="{57A50E92-F305-DD41-BF49-A86FD84FD7EB}" type="presParOf" srcId="{3BB411E7-3D76-2846-8C79-6ED420053118}" destId="{73AE32E5-5325-A94C-A82D-D3441C31C59B}" srcOrd="1" destOrd="0" presId="urn:microsoft.com/office/officeart/2005/8/layout/vList2"/>
    <dgm:cxn modelId="{EE4249D7-5037-6A47-B332-9027FDF9B7E1}" type="presParOf" srcId="{3BB411E7-3D76-2846-8C79-6ED420053118}" destId="{898F6608-2050-5949-85E9-08507F258F3B}" srcOrd="2" destOrd="0" presId="urn:microsoft.com/office/officeart/2005/8/layout/vList2"/>
    <dgm:cxn modelId="{7CFB3340-D2BA-0149-B4B1-0595AB5BE37E}" type="presParOf" srcId="{3BB411E7-3D76-2846-8C79-6ED420053118}" destId="{53707D58-8826-3E45-B113-D813DCE1868E}" srcOrd="3" destOrd="0" presId="urn:microsoft.com/office/officeart/2005/8/layout/vList2"/>
    <dgm:cxn modelId="{A459BEF4-14C6-0048-A412-76055D800A4D}" type="presParOf" srcId="{3BB411E7-3D76-2846-8C79-6ED420053118}" destId="{68E65454-975D-B848-9A8C-F69A1FBF7803}" srcOrd="4" destOrd="0" presId="urn:microsoft.com/office/officeart/2005/8/layout/vList2"/>
    <dgm:cxn modelId="{6A18F5C5-55B7-234B-BF2F-C366DB4CCB7A}" type="presParOf" srcId="{3BB411E7-3D76-2846-8C79-6ED420053118}" destId="{79DDAB79-FF7A-E548-B850-95E3D055F382}" srcOrd="5" destOrd="0" presId="urn:microsoft.com/office/officeart/2005/8/layout/vList2"/>
    <dgm:cxn modelId="{91CDC071-9755-EE4E-989E-98D1BD383693}" type="presParOf" srcId="{3BB411E7-3D76-2846-8C79-6ED420053118}" destId="{C6BCED33-E3FE-0340-8D17-7A1955D8EF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05B79-6EC6-614D-B3DB-D3B98544F7D5}">
      <dsp:nvSpPr>
        <dsp:cNvPr id="0" name=""/>
        <dsp:cNvSpPr/>
      </dsp:nvSpPr>
      <dsp:spPr>
        <a:xfrm>
          <a:off x="0" y="11402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M10-Janus (CVE-2017-13156)</a:t>
          </a:r>
        </a:p>
      </dsp:txBody>
      <dsp:txXfrm>
        <a:off x="22617" y="34019"/>
        <a:ext cx="9127520" cy="418086"/>
      </dsp:txXfrm>
    </dsp:sp>
    <dsp:sp modelId="{406AAFB2-8F81-C248-8B1C-366B1A67DE9C}">
      <dsp:nvSpPr>
        <dsp:cNvPr id="0" name=""/>
        <dsp:cNvSpPr/>
      </dsp:nvSpPr>
      <dsp:spPr>
        <a:xfrm>
          <a:off x="0" y="526562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M7 Missing of weak code obfuscation</a:t>
          </a:r>
        </a:p>
      </dsp:txBody>
      <dsp:txXfrm>
        <a:off x="22617" y="549179"/>
        <a:ext cx="9127520" cy="418086"/>
      </dsp:txXfrm>
    </dsp:sp>
    <dsp:sp modelId="{9DE1D62F-9E61-B94A-B4FD-E1B4B80257E8}">
      <dsp:nvSpPr>
        <dsp:cNvPr id="0" name=""/>
        <dsp:cNvSpPr/>
      </dsp:nvSpPr>
      <dsp:spPr>
        <a:xfrm>
          <a:off x="0" y="1041723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M7 SSL Pinning Bypass</a:t>
          </a:r>
        </a:p>
      </dsp:txBody>
      <dsp:txXfrm>
        <a:off x="22617" y="1064340"/>
        <a:ext cx="9127520" cy="418086"/>
      </dsp:txXfrm>
    </dsp:sp>
    <dsp:sp modelId="{7D0D9035-D32C-B04F-8D7D-6E8D3F09EDFD}">
      <dsp:nvSpPr>
        <dsp:cNvPr id="0" name=""/>
        <dsp:cNvSpPr/>
      </dsp:nvSpPr>
      <dsp:spPr>
        <a:xfrm>
          <a:off x="0" y="1556883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M7 Weak or missing jailbreak countermeasures</a:t>
          </a:r>
        </a:p>
      </dsp:txBody>
      <dsp:txXfrm>
        <a:off x="22617" y="1579500"/>
        <a:ext cx="9127520" cy="418086"/>
      </dsp:txXfrm>
    </dsp:sp>
    <dsp:sp modelId="{91BF3369-7B7E-1A4D-9E9A-120664D5688A}">
      <dsp:nvSpPr>
        <dsp:cNvPr id="0" name=""/>
        <dsp:cNvSpPr/>
      </dsp:nvSpPr>
      <dsp:spPr>
        <a:xfrm>
          <a:off x="0" y="2072042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M7 Missing Integrity check</a:t>
          </a:r>
        </a:p>
      </dsp:txBody>
      <dsp:txXfrm>
        <a:off x="22617" y="2094659"/>
        <a:ext cx="9127520" cy="418086"/>
      </dsp:txXfrm>
    </dsp:sp>
    <dsp:sp modelId="{0F3BA5A0-D82A-AF48-9617-ED82F15A0597}">
      <dsp:nvSpPr>
        <dsp:cNvPr id="0" name=""/>
        <dsp:cNvSpPr/>
      </dsp:nvSpPr>
      <dsp:spPr>
        <a:xfrm>
          <a:off x="0" y="2587203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M8 Tap Jacking</a:t>
          </a:r>
        </a:p>
      </dsp:txBody>
      <dsp:txXfrm>
        <a:off x="22617" y="2609820"/>
        <a:ext cx="9127520" cy="418086"/>
      </dsp:txXfrm>
    </dsp:sp>
    <dsp:sp modelId="{7FE94DD9-B935-F04F-AA44-9D6D866A3AE2}">
      <dsp:nvSpPr>
        <dsp:cNvPr id="0" name=""/>
        <dsp:cNvSpPr/>
      </dsp:nvSpPr>
      <dsp:spPr>
        <a:xfrm>
          <a:off x="0" y="3102363"/>
          <a:ext cx="9172754" cy="463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M7 Bypass screenshot restriction</a:t>
          </a:r>
        </a:p>
      </dsp:txBody>
      <dsp:txXfrm>
        <a:off x="22617" y="3124980"/>
        <a:ext cx="9127520" cy="418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57DCE-3EBF-EE4B-AA70-75039C69FD57}">
      <dsp:nvSpPr>
        <dsp:cNvPr id="0" name=""/>
        <dsp:cNvSpPr/>
      </dsp:nvSpPr>
      <dsp:spPr>
        <a:xfrm>
          <a:off x="0" y="2942"/>
          <a:ext cx="9172754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200" kern="1200"/>
            <a:t>Identify</a:t>
          </a:r>
          <a:endParaRPr lang="en-IT" sz="3200" kern="1200" dirty="0"/>
        </a:p>
      </dsp:txBody>
      <dsp:txXfrm>
        <a:off x="40209" y="43151"/>
        <a:ext cx="9092336" cy="743262"/>
      </dsp:txXfrm>
    </dsp:sp>
    <dsp:sp modelId="{898F6608-2050-5949-85E9-08507F258F3B}">
      <dsp:nvSpPr>
        <dsp:cNvPr id="0" name=""/>
        <dsp:cNvSpPr/>
      </dsp:nvSpPr>
      <dsp:spPr>
        <a:xfrm>
          <a:off x="0" y="918782"/>
          <a:ext cx="9172754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200" kern="1200"/>
            <a:t>Evaluate</a:t>
          </a:r>
          <a:endParaRPr lang="en-IT" sz="3200" kern="1200" dirty="0"/>
        </a:p>
      </dsp:txBody>
      <dsp:txXfrm>
        <a:off x="40209" y="958991"/>
        <a:ext cx="9092336" cy="743262"/>
      </dsp:txXfrm>
    </dsp:sp>
    <dsp:sp modelId="{68E65454-975D-B848-9A8C-F69A1FBF7803}">
      <dsp:nvSpPr>
        <dsp:cNvPr id="0" name=""/>
        <dsp:cNvSpPr/>
      </dsp:nvSpPr>
      <dsp:spPr>
        <a:xfrm>
          <a:off x="0" y="1834623"/>
          <a:ext cx="9172754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200" kern="1200"/>
            <a:t>Provide recommendations</a:t>
          </a:r>
          <a:endParaRPr lang="en-IT" sz="3200" kern="1200" dirty="0"/>
        </a:p>
      </dsp:txBody>
      <dsp:txXfrm>
        <a:off x="40209" y="1874832"/>
        <a:ext cx="9092336" cy="743262"/>
      </dsp:txXfrm>
    </dsp:sp>
    <dsp:sp modelId="{C6BCED33-E3FE-0340-8D17-7A1955D8EF90}">
      <dsp:nvSpPr>
        <dsp:cNvPr id="0" name=""/>
        <dsp:cNvSpPr/>
      </dsp:nvSpPr>
      <dsp:spPr>
        <a:xfrm>
          <a:off x="0" y="2750463"/>
          <a:ext cx="9172754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T" sz="3200" kern="1200"/>
            <a:t>Integrate into the development cycle</a:t>
          </a:r>
          <a:endParaRPr lang="en-IT" sz="3200" kern="1200" dirty="0"/>
        </a:p>
      </dsp:txBody>
      <dsp:txXfrm>
        <a:off x="40209" y="2790672"/>
        <a:ext cx="9092336" cy="743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10/14/2024 12:07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10/14/2024 12:06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10/14/2024 12:06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7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10/14/2024 12:06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0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Root/Jailbreak (e.g.,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su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Magisk</a:t>
            </a: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, unc0ver, check1rain, Dopamine)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Hooking framework (e.g., Frida, Shadow)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Untrusted installation method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App/Device (un)binding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10/14/2024 12:06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10/14/2024 12:06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n@mahiz.it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wasp.org/www-project-mobile-top-10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rthwaveSecurity/fridax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www.eziriz.com/dotnet_reactor.ht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codemerx.com/" TargetMode="External"/><Relationship Id="rId5" Type="http://schemas.openxmlformats.org/officeDocument/2006/relationships/hyperlink" Target="https://frida.re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mas.owasp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s.owasp.org/MAST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as.owasp.org/checklists/" TargetMode="External"/><Relationship Id="rId5" Type="http://schemas.openxmlformats.org/officeDocument/2006/relationships/hyperlink" Target="https://mas.owasp.org/MASVS/" TargetMode="External"/><Relationship Id="rId4" Type="http://schemas.openxmlformats.org/officeDocument/2006/relationships/hyperlink" Target="https://mas.owasp.org/MASW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owasp.org/www-project-mobile-top-10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7146"/>
            <a:ext cx="8858392" cy="1842107"/>
          </a:xfrm>
        </p:spPr>
        <p:txBody>
          <a:bodyPr/>
          <a:lstStyle/>
          <a:p>
            <a:r>
              <a:rPr lang="en-US" sz="4800" dirty="0"/>
              <a:t>.NET MAUI Enterprise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B17C-A5F3-7112-7EEE-37D4CBA80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274195"/>
          </a:xfrm>
        </p:spPr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Ciprian</a:t>
            </a:r>
            <a:r>
              <a:rPr lang="en-US" dirty="0"/>
              <a:t> </a:t>
            </a:r>
            <a:r>
              <a:rPr lang="en-US" dirty="0" err="1"/>
              <a:t>Ardelean</a:t>
            </a:r>
            <a:endParaRPr lang="en-US" dirty="0"/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MVP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dan@mahiz.it</a:t>
            </a:r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Twitter: @</a:t>
            </a:r>
            <a:r>
              <a:rPr lang="en-US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danardelean</a:t>
            </a:r>
            <a:endParaRPr lang="en-US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E50B9-755C-CC3C-C0DC-2BAF1BED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55203-72DB-2073-7CB7-B5A6EC9F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Mobile Top 10 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0646CA-35AA-629A-F2B0-0CBF68540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owasp.org</a:t>
            </a:r>
            <a:r>
              <a:rPr lang="en-US" dirty="0">
                <a:hlinkClick r:id="rId2"/>
              </a:rPr>
              <a:t>/www-project-mobile-top-10/</a:t>
            </a:r>
            <a:endParaRPr lang="en-US" dirty="0"/>
          </a:p>
        </p:txBody>
      </p:sp>
      <p:pic>
        <p:nvPicPr>
          <p:cNvPr id="4100" name="Picture 4" descr="image description">
            <a:extLst>
              <a:ext uri="{FF2B5EF4-FFF2-40B4-BE49-F238E27FC236}">
                <a16:creationId xmlns:a16="http://schemas.microsoft.com/office/drawing/2014/main" id="{9390DAC4-D656-2CB7-90E4-6CE5F5DA8D82}"/>
              </a:ext>
            </a:extLst>
          </p:cNvPr>
          <p:cNvPicPr>
            <a:picLocks noGrp="1" noChangeAspect="1" noChangeArrowheads="1"/>
          </p:cNvPicPr>
          <p:nvPr>
            <p:ph type="chart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75" y="2107096"/>
            <a:ext cx="7850850" cy="297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924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D546BA-36AC-1DF3-CC67-5149BB91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38C87-A923-39E1-8308-A874D5E52A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753004" cy="984885"/>
          </a:xfrm>
        </p:spPr>
        <p:txBody>
          <a:bodyPr/>
          <a:lstStyle/>
          <a:p>
            <a:r>
              <a:rPr lang="en-US" dirty="0"/>
              <a:t>Runtime Application Self Protection</a:t>
            </a:r>
          </a:p>
        </p:txBody>
      </p:sp>
    </p:spTree>
    <p:extLst>
      <p:ext uri="{BB962C8B-B14F-4D97-AF65-F5344CB8AC3E}">
        <p14:creationId xmlns:p14="http://schemas.microsoft.com/office/powerpoint/2010/main" val="10972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imperium">
            <a:extLst>
              <a:ext uri="{FF2B5EF4-FFF2-40B4-BE49-F238E27FC236}">
                <a16:creationId xmlns:a16="http://schemas.microsoft.com/office/drawing/2014/main" id="{ED14F8A2-06B6-FACC-A898-91559561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64" y="868222"/>
            <a:ext cx="3677480" cy="5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bout Us | Company | Approov">
            <a:extLst>
              <a:ext uri="{FF2B5EF4-FFF2-40B4-BE49-F238E27FC236}">
                <a16:creationId xmlns:a16="http://schemas.microsoft.com/office/drawing/2014/main" id="{B2A37C55-34A1-D782-C578-A2638F90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88" y="561862"/>
            <a:ext cx="2398644" cy="11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ponsors - Flutter Heroes 2023">
            <a:extLst>
              <a:ext uri="{FF2B5EF4-FFF2-40B4-BE49-F238E27FC236}">
                <a16:creationId xmlns:a16="http://schemas.microsoft.com/office/drawing/2014/main" id="{13716A01-EE7F-8BF5-479E-BB60F8CE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7" y="2059186"/>
            <a:ext cx="3504144" cy="78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oftware Engineer (Security) at Appdome">
            <a:extLst>
              <a:ext uri="{FF2B5EF4-FFF2-40B4-BE49-F238E27FC236}">
                <a16:creationId xmlns:a16="http://schemas.microsoft.com/office/drawing/2014/main" id="{1A5C2614-CD3E-56E6-B84B-7AF5140B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96" y="2844881"/>
            <a:ext cx="4369904" cy="2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s-logo-2x">
            <a:extLst>
              <a:ext uri="{FF2B5EF4-FFF2-40B4-BE49-F238E27FC236}">
                <a16:creationId xmlns:a16="http://schemas.microsoft.com/office/drawing/2014/main" id="{525E562D-E175-37CA-03B6-F8AC4279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52" y="5635374"/>
            <a:ext cx="3721652" cy="69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What Would You See As You Fell Into A Black Hole?">
            <a:extLst>
              <a:ext uri="{FF2B5EF4-FFF2-40B4-BE49-F238E27FC236}">
                <a16:creationId xmlns:a16="http://schemas.microsoft.com/office/drawing/2014/main" id="{1B40725E-1B29-7048-50B2-CA0DBE980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0852"/>
            <a:ext cx="5663379" cy="318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438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4617BB-D253-7894-69A1-E87C3C4B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A631204-F85C-DC10-7271-E2302C2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6F0AC-1942-2802-9A44-3C012B931F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997B8A8-953A-4F35-AAA3-6D4D2C25DFE7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21EAF275-B7F8-1132-EE3E-1E79E10A1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CB18B8-1628-D5E1-D017-17970F00DFB9}"/>
              </a:ext>
            </a:extLst>
          </p:cNvPr>
          <p:cNvSpPr txBox="1">
            <a:spLocks/>
          </p:cNvSpPr>
          <p:nvPr/>
        </p:nvSpPr>
        <p:spPr>
          <a:xfrm>
            <a:off x="3319895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frida.re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8C0EF5-DBC5-2DF8-4AB1-1D5FB01E396C}"/>
              </a:ext>
            </a:extLst>
          </p:cNvPr>
          <p:cNvSpPr txBox="1">
            <a:spLocks/>
          </p:cNvSpPr>
          <p:nvPr/>
        </p:nvSpPr>
        <p:spPr>
          <a:xfrm>
            <a:off x="3319895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Frida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41BA3BDB-4241-E211-E3BB-11796A654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B9734A4-CF2E-5B2A-11A5-7237ADB7E875}"/>
              </a:ext>
            </a:extLst>
          </p:cNvPr>
          <p:cNvSpPr txBox="1">
            <a:spLocks/>
          </p:cNvSpPr>
          <p:nvPr/>
        </p:nvSpPr>
        <p:spPr>
          <a:xfrm>
            <a:off x="3319895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codemerx.com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8F0E37A-6641-8C8B-8AA0-7A4653EA56A3}"/>
              </a:ext>
            </a:extLst>
          </p:cNvPr>
          <p:cNvSpPr txBox="1">
            <a:spLocks/>
          </p:cNvSpPr>
          <p:nvPr/>
        </p:nvSpPr>
        <p:spPr>
          <a:xfrm>
            <a:off x="3319895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CodeMerx</a:t>
            </a:r>
            <a:r>
              <a:rPr lang="en-US" dirty="0"/>
              <a:t> Decompile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124D5A3-A1D6-C2E0-C6E6-15110FB8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20942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7F382D6-396E-2691-B743-D8094008219D}"/>
              </a:ext>
            </a:extLst>
          </p:cNvPr>
          <p:cNvSpPr txBox="1">
            <a:spLocks/>
          </p:cNvSpPr>
          <p:nvPr/>
        </p:nvSpPr>
        <p:spPr>
          <a:xfrm>
            <a:off x="5493249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www.eziriz.com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dotnet_reactor.htm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A79268E-1984-0C60-AA8F-BDB9C60BB270}"/>
              </a:ext>
            </a:extLst>
          </p:cNvPr>
          <p:cNvSpPr txBox="1">
            <a:spLocks/>
          </p:cNvSpPr>
          <p:nvPr/>
        </p:nvSpPr>
        <p:spPr>
          <a:xfrm>
            <a:off x="5493249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Reactor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7DB4CD66-34BF-E040-E9E6-48A5C42C3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44ABECF-DD3E-B841-4418-13AF8AAB5F32}"/>
              </a:ext>
            </a:extLst>
          </p:cNvPr>
          <p:cNvSpPr txBox="1">
            <a:spLocks/>
          </p:cNvSpPr>
          <p:nvPr/>
        </p:nvSpPr>
        <p:spPr>
          <a:xfrm>
            <a:off x="7670058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github.com</a:t>
            </a:r>
            <a:r>
              <a:rPr lang="en-US" dirty="0">
                <a:hlinkClick r:id="rId8"/>
              </a:rPr>
              <a:t>/</a:t>
            </a:r>
            <a:r>
              <a:rPr lang="en-US" dirty="0" err="1">
                <a:hlinkClick r:id="rId8"/>
              </a:rPr>
              <a:t>NorthwaveSecurity</a:t>
            </a:r>
            <a:r>
              <a:rPr lang="en-US" dirty="0">
                <a:hlinkClick r:id="rId8"/>
              </a:rPr>
              <a:t>/</a:t>
            </a:r>
            <a:r>
              <a:rPr lang="en-US" dirty="0" err="1">
                <a:hlinkClick r:id="rId8"/>
              </a:rPr>
              <a:t>fridax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D5DAD16-EA7A-C923-E869-BC720BFB6328}"/>
              </a:ext>
            </a:extLst>
          </p:cNvPr>
          <p:cNvSpPr txBox="1">
            <a:spLocks/>
          </p:cNvSpPr>
          <p:nvPr/>
        </p:nvSpPr>
        <p:spPr>
          <a:xfrm>
            <a:off x="7670058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Frida X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1913EC21-744C-62E5-D911-20CDC4FC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1CA6A5E-5401-8549-CAE5-3C6C2E0700E3}"/>
              </a:ext>
            </a:extLst>
          </p:cNvPr>
          <p:cNvSpPr txBox="1">
            <a:spLocks/>
          </p:cNvSpPr>
          <p:nvPr/>
        </p:nvSpPr>
        <p:spPr>
          <a:xfrm>
            <a:off x="7670058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mas.owasp.org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5ACBA8D-9BBD-B861-2CE3-DCF264EAE508}"/>
              </a:ext>
            </a:extLst>
          </p:cNvPr>
          <p:cNvSpPr txBox="1">
            <a:spLocks/>
          </p:cNvSpPr>
          <p:nvPr/>
        </p:nvSpPr>
        <p:spPr>
          <a:xfrm>
            <a:off x="7670058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OWASP Mobile Application Security</a:t>
            </a:r>
          </a:p>
        </p:txBody>
      </p:sp>
    </p:spTree>
    <p:extLst>
      <p:ext uri="{BB962C8B-B14F-4D97-AF65-F5344CB8AC3E}">
        <p14:creationId xmlns:p14="http://schemas.microsoft.com/office/powerpoint/2010/main" val="36782330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784173"/>
            <a:ext cx="8124507" cy="919995"/>
          </a:xfrm>
        </p:spPr>
        <p:txBody>
          <a:bodyPr/>
          <a:lstStyle/>
          <a:p>
            <a:r>
              <a:rPr lang="en-US" dirty="0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615553"/>
          </a:xfrm>
        </p:spPr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122" y="2848730"/>
            <a:ext cx="4275306" cy="1231106"/>
          </a:xfrm>
        </p:spPr>
        <p:txBody>
          <a:bodyPr/>
          <a:lstStyle/>
          <a:p>
            <a:pPr algn="ctr"/>
            <a:r>
              <a:rPr lang="en-US" sz="4000" dirty="0"/>
              <a:t>A long time ago…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D1C4-4BE2-53DA-B85B-38FFAE0E9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7D2D-423B-FE6F-5E04-07F6320B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iOS &amp; .NET Android</a:t>
            </a:r>
          </a:p>
        </p:txBody>
      </p:sp>
      <p:pic>
        <p:nvPicPr>
          <p:cNvPr id="3074" name="Picture 2" descr="NET MAUI: Cross-Platform App Development's Future">
            <a:extLst>
              <a:ext uri="{FF2B5EF4-FFF2-40B4-BE49-F238E27FC236}">
                <a16:creationId xmlns:a16="http://schemas.microsoft.com/office/drawing/2014/main" id="{9EB8F4DB-2CE0-3E27-4242-AD983539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39" y="1037581"/>
            <a:ext cx="8039170" cy="556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9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2371-CB3A-E66D-C3B1-58ACD70A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iOS &amp; .NET Android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FAE8C8-19EE-AA2D-E280-2AD957EF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89" y="1417983"/>
            <a:ext cx="5362712" cy="40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55064B-F231-7F46-273E-C2A5CA6A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3" y="2115222"/>
            <a:ext cx="5740338" cy="262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958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1FC-385E-090C-5C59-0A91D845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9767777" cy="2843599"/>
          </a:xfrm>
        </p:spPr>
        <p:txBody>
          <a:bodyPr/>
          <a:lstStyle/>
          <a:p>
            <a:r>
              <a:rPr lang="en-US" dirty="0"/>
              <a:t>Mobile Application Penetration Test</a:t>
            </a:r>
          </a:p>
        </p:txBody>
      </p:sp>
    </p:spTree>
    <p:extLst>
      <p:ext uri="{BB962C8B-B14F-4D97-AF65-F5344CB8AC3E}">
        <p14:creationId xmlns:p14="http://schemas.microsoft.com/office/powerpoint/2010/main" val="15951838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612B90-8DB8-F51C-15B2-6F424622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What The Hack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4EAEEB-9010-1134-A7E7-3F74D4B6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6273" y="1220473"/>
            <a:ext cx="7297503" cy="18466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71FA14E7-47EB-7BF5-B0F0-1FA0AB45D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869225"/>
              </p:ext>
            </p:extLst>
          </p:nvPr>
        </p:nvGraphicFramePr>
        <p:xfrm>
          <a:off x="1512498" y="2182664"/>
          <a:ext cx="9172754" cy="3577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4166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50E4-CE01-4C35-A4BE-5DD7815D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8D2A0-45FB-38E2-9C1A-B0CC06C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/>
              <a:t>Why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64B40C54-147C-E1E8-9ABD-E2BFD7712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919151"/>
              </p:ext>
            </p:extLst>
          </p:nvPr>
        </p:nvGraphicFramePr>
        <p:xfrm>
          <a:off x="1512498" y="2182664"/>
          <a:ext cx="9172754" cy="3577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04096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41B8D2-5903-AD7A-B08B-1605400248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276999"/>
          </a:xfrm>
        </p:spPr>
        <p:txBody>
          <a:bodyPr/>
          <a:lstStyle/>
          <a:p>
            <a:r>
              <a:rPr lang="en-IT"/>
              <a:t>MASTG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FB4BA-F41E-FB95-088E-3FE6026054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3454284"/>
            <a:ext cx="2915060" cy="523220"/>
          </a:xfrm>
        </p:spPr>
        <p:txBody>
          <a:bodyPr/>
          <a:lstStyle/>
          <a:p>
            <a:r>
              <a:rPr lang="en-IT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Application Security Testing Guide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https://mas.owasp.org/MASTG/</a:t>
            </a:r>
            <a:r>
              <a:rPr lang="en-GB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7EB397-CA82-442C-7BEF-A501BA02D3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697756"/>
            <a:ext cx="2915060" cy="276999"/>
          </a:xfrm>
        </p:spPr>
        <p:txBody>
          <a:bodyPr/>
          <a:lstStyle/>
          <a:p>
            <a:r>
              <a:rPr lang="en-IT"/>
              <a:t>MASWE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1F9C48-CA75-645B-F5A7-BD791FA90F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5554" y="3454284"/>
            <a:ext cx="2915060" cy="707886"/>
          </a:xfrm>
        </p:spPr>
        <p:txBody>
          <a:bodyPr/>
          <a:lstStyle/>
          <a:p>
            <a:r>
              <a:rPr lang="en-IT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Application Security Weakness Enumeration</a:t>
            </a:r>
            <a:endParaRPr lang="it-IT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dirty="0">
                <a:hlinkClick r:id="rId4"/>
              </a:rPr>
              <a:t>https://mas.owasp.org/MASWE/</a:t>
            </a:r>
            <a:r>
              <a:rPr lang="en-IT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0A4FFF-A76B-4CA0-3030-18158C1C44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3454284"/>
            <a:ext cx="2915060" cy="1046440"/>
          </a:xfrm>
        </p:spPr>
        <p:txBody>
          <a:bodyPr/>
          <a:lstStyle/>
          <a:p>
            <a:r>
              <a:rPr lang="en-GB" b="1" i="0" u="none" strike="noStrike" dirty="0">
                <a:effectLst/>
                <a:latin typeface="Roboto" panose="02000000000000000000" pitchFamily="2" charset="0"/>
              </a:rPr>
              <a:t>Mobile Application Security Verification Standard</a:t>
            </a:r>
          </a:p>
          <a:p>
            <a:r>
              <a:rPr lang="en-GB" dirty="0">
                <a:hlinkClick r:id="rId5"/>
              </a:rPr>
              <a:t>https://mas.owasp.org/MASVS/</a:t>
            </a:r>
            <a:endParaRPr lang="en-GB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51E254-1380-376C-BB4B-11468134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80708"/>
            <a:ext cx="11050081" cy="1231106"/>
          </a:xfrm>
        </p:spPr>
        <p:txBody>
          <a:bodyPr/>
          <a:lstStyle/>
          <a:p>
            <a:r>
              <a:rPr lang="en-IT"/>
              <a:t>Open Worldwide Application Security Project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9FC1AEA-63C5-21F2-ABF2-418D009B7C07}"/>
              </a:ext>
            </a:extLst>
          </p:cNvPr>
          <p:cNvSpPr txBox="1">
            <a:spLocks/>
          </p:cNvSpPr>
          <p:nvPr/>
        </p:nvSpPr>
        <p:spPr>
          <a:xfrm>
            <a:off x="841384" y="2691343"/>
            <a:ext cx="291506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MASVS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9972476-0BD5-82BF-5D57-BDF821907308}"/>
              </a:ext>
            </a:extLst>
          </p:cNvPr>
          <p:cNvSpPr txBox="1">
            <a:spLocks/>
          </p:cNvSpPr>
          <p:nvPr/>
        </p:nvSpPr>
        <p:spPr>
          <a:xfrm>
            <a:off x="3776973" y="6168839"/>
            <a:ext cx="463805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 Checklist </a:t>
            </a:r>
            <a:r>
              <a:rPr lang="en-GB" dirty="0">
                <a:hlinkClick r:id="rId6"/>
              </a:rPr>
              <a:t>https://mas.owasp.org/checklists/</a:t>
            </a:r>
            <a:r>
              <a:rPr lang="en-IT"/>
              <a:t> 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078797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6F41134-B442-3E39-A44A-5F767D49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Mobile Top 10 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8054C8-594F-F4AE-9CE4-0E240A606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owasp.org</a:t>
            </a:r>
            <a:r>
              <a:rPr lang="en-US" dirty="0">
                <a:hlinkClick r:id="rId2"/>
              </a:rPr>
              <a:t>/www-project-mobile-top-10/</a:t>
            </a:r>
            <a:endParaRPr lang="en-US" dirty="0"/>
          </a:p>
        </p:txBody>
      </p:sp>
      <p:pic>
        <p:nvPicPr>
          <p:cNvPr id="2050" name="Picture 2" descr="OMT_2024_v2">
            <a:extLst>
              <a:ext uri="{FF2B5EF4-FFF2-40B4-BE49-F238E27FC236}">
                <a16:creationId xmlns:a16="http://schemas.microsoft.com/office/drawing/2014/main" id="{9E95DC3D-3B7B-3791-8494-E0B4339075D8}"/>
              </a:ext>
            </a:extLst>
          </p:cNvPr>
          <p:cNvPicPr>
            <a:picLocks noGrp="1" noChangeAspect="1" noChangeArrowheads="1"/>
          </p:cNvPicPr>
          <p:nvPr>
            <p:ph type="chart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35" y="1405139"/>
            <a:ext cx="9168578" cy="51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974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396</Words>
  <Application>Microsoft Office PowerPoint</Application>
  <PresentationFormat>Widescreen</PresentationFormat>
  <Paragraphs>68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Azure 2023 Template</vt:lpstr>
      <vt:lpstr>.NET MAUI Enterprise Applications</vt:lpstr>
      <vt:lpstr>PowerPoint Presentation</vt:lpstr>
      <vt:lpstr>.NET iOS &amp; .NET Android</vt:lpstr>
      <vt:lpstr>.NET iOS &amp; .NET Android</vt:lpstr>
      <vt:lpstr>Mobile Application Penetration Test</vt:lpstr>
      <vt:lpstr>What The Hack</vt:lpstr>
      <vt:lpstr>Why</vt:lpstr>
      <vt:lpstr>Open Worldwide Application Security Project</vt:lpstr>
      <vt:lpstr>OWASP Mobile Top 10 2024</vt:lpstr>
      <vt:lpstr>OWASP Mobile Top 10 2024</vt:lpstr>
      <vt:lpstr>RASP</vt:lpstr>
      <vt:lpstr>PowerPoint Presentation</vt:lpstr>
      <vt:lpstr>PowerPoint Presentation</vt:lpstr>
      <vt:lpstr>.NET MAUI Day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2</cp:revision>
  <dcterms:created xsi:type="dcterms:W3CDTF">2024-07-25T02:07:45Z</dcterms:created>
  <dcterms:modified xsi:type="dcterms:W3CDTF">2024-10-14T19:07:08Z</dcterms:modified>
  <cp:category/>
</cp:coreProperties>
</file>